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 8"/>
          <p:cNvSpPr/>
          <p:nvPr/>
        </p:nvSpPr>
        <p:spPr>
          <a:xfrm>
            <a:off x="1600200" y="0"/>
            <a:ext cx="5029200" cy="5943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751777" y="3019706"/>
            <a:ext cx="4846320" cy="238760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51777" y="5381894"/>
            <a:ext cx="4846320" cy="448056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fr-FR" noProof="0"/>
              <a:t>Modifiez le style des sous-titres du masque</a:t>
            </a:r>
            <a:endParaRPr lang="fr-FR" noProof="0" dirty="0"/>
          </a:p>
        </p:txBody>
      </p:sp>
      <p:pic>
        <p:nvPicPr>
          <p:cNvPr id="8" name="Image 7" descr="Nuages blancs floconneux dans un ciel d’un bleu profond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7400"/>
            <a:ext cx="1490472" cy="3886200"/>
          </a:xfrm>
          <a:prstGeom prst="rect">
            <a:avLst/>
          </a:prstGeom>
        </p:spPr>
      </p:pic>
      <p:pic>
        <p:nvPicPr>
          <p:cNvPr id="10" name="Image 9" descr="Vue rapprochée d’une pousse de plante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9128" y="2057400"/>
            <a:ext cx="2060767" cy="3886200"/>
          </a:xfrm>
          <a:prstGeom prst="rect">
            <a:avLst/>
          </a:prstGeom>
        </p:spPr>
      </p:pic>
      <p:pic>
        <p:nvPicPr>
          <p:cNvPr id="11" name="Image 10" descr="Vagues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7400"/>
            <a:ext cx="32826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6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vertical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BE1BFCCE-68C5-44E1-9F35-6FCFEBC62CC8}" type="slidenum">
              <a:rPr lang="fr-CA" smtClean="0"/>
              <a:t>‹N°›</a:t>
            </a:fld>
            <a:endParaRPr lang="fr-CA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9F0B30-336A-48FA-A659-8CAFDD0CA4C2}" type="datetimeFigureOut">
              <a:rPr lang="fr-CA" smtClean="0"/>
              <a:t>2019-11-14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1762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 1"/>
          <p:cNvSpPr>
            <a:spLocks noGrp="1"/>
          </p:cNvSpPr>
          <p:nvPr>
            <p:ph type="title" orient="vert"/>
          </p:nvPr>
        </p:nvSpPr>
        <p:spPr>
          <a:xfrm>
            <a:off x="8724900" y="190500"/>
            <a:ext cx="2057400" cy="5986463"/>
          </a:xfrm>
        </p:spPr>
        <p:txBody>
          <a:bodyPr vert="eaVert"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vertical 2"/>
          <p:cNvSpPr>
            <a:spLocks noGrp="1"/>
          </p:cNvSpPr>
          <p:nvPr>
            <p:ph type="body" orient="vert" idx="1"/>
          </p:nvPr>
        </p:nvSpPr>
        <p:spPr>
          <a:xfrm>
            <a:off x="838200" y="190500"/>
            <a:ext cx="7734300" cy="5986463"/>
          </a:xfrm>
        </p:spPr>
        <p:txBody>
          <a:bodyPr vert="eaVert" rtlCol="0"/>
          <a:lstStyle/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6" name="Espace réservé du numéro de diapositive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BE1BFCCE-68C5-44E1-9F35-6FCFEBC62CC8}" type="slidenum">
              <a:rPr lang="fr-CA" smtClean="0"/>
              <a:t>‹N°›</a:t>
            </a:fld>
            <a:endParaRPr lang="fr-CA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9F0B30-336A-48FA-A659-8CAFDD0CA4C2}" type="datetimeFigureOut">
              <a:rPr lang="fr-CA" smtClean="0"/>
              <a:t>2019-11-14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0688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contenu 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BE1BFCCE-68C5-44E1-9F35-6FCFEBC62CC8}" type="slidenum">
              <a:rPr lang="fr-CA" smtClean="0"/>
              <a:t>‹N°›</a:t>
            </a:fld>
            <a:endParaRPr lang="fr-CA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9F0B30-336A-48FA-A659-8CAFDD0CA4C2}" type="datetimeFigureOut">
              <a:rPr lang="fr-CA" smtClean="0"/>
              <a:t>2019-11-14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7072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7"/>
          <p:cNvSpPr/>
          <p:nvPr/>
        </p:nvSpPr>
        <p:spPr>
          <a:xfrm>
            <a:off x="1600199" y="2059146"/>
            <a:ext cx="7199696" cy="3886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51777" y="2263913"/>
            <a:ext cx="6949440" cy="3143393"/>
          </a:xfrm>
        </p:spPr>
        <p:txBody>
          <a:bodyPr rtlCol="0"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 2"/>
          <p:cNvSpPr>
            <a:spLocks noGrp="1"/>
          </p:cNvSpPr>
          <p:nvPr>
            <p:ph type="body" idx="1"/>
          </p:nvPr>
        </p:nvSpPr>
        <p:spPr>
          <a:xfrm>
            <a:off x="1751777" y="5381893"/>
            <a:ext cx="6949440" cy="449523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pic>
        <p:nvPicPr>
          <p:cNvPr id="11" name="Image 10" descr="Vue rapprochée de plantes vertes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9146"/>
            <a:ext cx="1490472" cy="3886200"/>
          </a:xfrm>
          <a:prstGeom prst="rect">
            <a:avLst/>
          </a:prstGeom>
        </p:spPr>
      </p:pic>
      <p:pic>
        <p:nvPicPr>
          <p:cNvPr id="9" name="Image 8" descr="Vagues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9146"/>
            <a:ext cx="32826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8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768">
          <p15:clr>
            <a:srgbClr val="FDE53C"/>
          </p15:clr>
        </p15:guide>
        <p15:guide id="2" orient="horz" pos="1296">
          <p15:clr>
            <a:srgbClr val="FDE53C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contenu 2"/>
          <p:cNvSpPr>
            <a:spLocks noGrp="1"/>
          </p:cNvSpPr>
          <p:nvPr>
            <p:ph sz="half" idx="1"/>
          </p:nvPr>
        </p:nvSpPr>
        <p:spPr>
          <a:xfrm>
            <a:off x="1409700" y="1556281"/>
            <a:ext cx="4610099" cy="4620682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4" name="Espace réservé du contenu 3"/>
          <p:cNvSpPr>
            <a:spLocks noGrp="1"/>
          </p:cNvSpPr>
          <p:nvPr>
            <p:ph sz="half" idx="2"/>
          </p:nvPr>
        </p:nvSpPr>
        <p:spPr>
          <a:xfrm>
            <a:off x="6172200" y="1556281"/>
            <a:ext cx="4609775" cy="4620682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BE1BFCCE-68C5-44E1-9F35-6FCFEBC62CC8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9F0B30-336A-48FA-A659-8CAFDD0CA4C2}" type="datetimeFigureOut">
              <a:rPr lang="fr-CA" smtClean="0"/>
              <a:t>2019-11-14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4765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 2"/>
          <p:cNvSpPr>
            <a:spLocks noGrp="1"/>
          </p:cNvSpPr>
          <p:nvPr>
            <p:ph type="body" idx="1"/>
          </p:nvPr>
        </p:nvSpPr>
        <p:spPr>
          <a:xfrm>
            <a:off x="1409699" y="1554480"/>
            <a:ext cx="4608576" cy="823912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409699" y="2434147"/>
            <a:ext cx="4608576" cy="3811271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5" name="Espace réservé du texte 4"/>
          <p:cNvSpPr>
            <a:spLocks noGrp="1"/>
          </p:cNvSpPr>
          <p:nvPr>
            <p:ph type="body" sz="quarter" idx="3"/>
          </p:nvPr>
        </p:nvSpPr>
        <p:spPr>
          <a:xfrm>
            <a:off x="6172200" y="1554480"/>
            <a:ext cx="4610100" cy="823912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434147"/>
            <a:ext cx="4610100" cy="3811271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BE1BFCCE-68C5-44E1-9F35-6FCFEBC62CC8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e la date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9F0B30-336A-48FA-A659-8CAFDD0CA4C2}" type="datetimeFigureOut">
              <a:rPr lang="fr-CA" smtClean="0"/>
              <a:t>2019-11-14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3154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5" name="Espace réservé du numéro de diapositive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BE1BFCCE-68C5-44E1-9F35-6FCFEBC62CC8}" type="slidenum">
              <a:rPr lang="fr-CA" smtClean="0"/>
              <a:t>‹N°›</a:t>
            </a:fld>
            <a:endParaRPr lang="fr-CA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9F0B30-336A-48FA-A659-8CAFDD0CA4C2}" type="datetimeFigureOut">
              <a:rPr lang="fr-CA" smtClean="0"/>
              <a:t>2019-11-14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5501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BE1BFCCE-68C5-44E1-9F35-6FCFEBC62CC8}" type="slidenum">
              <a:rPr lang="fr-CA" smtClean="0"/>
              <a:t>‹N°›</a:t>
            </a:fld>
            <a:endParaRPr lang="fr-CA"/>
          </a:p>
        </p:txBody>
      </p:sp>
      <p:sp>
        <p:nvSpPr>
          <p:cNvPr id="2" name="Espace réservé de la date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9F0B30-336A-48FA-A659-8CAFDD0CA4C2}" type="datetimeFigureOut">
              <a:rPr lang="fr-CA" smtClean="0"/>
              <a:t>2019-11-14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1075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82434" y="919616"/>
            <a:ext cx="4155622" cy="253288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contenu 2"/>
          <p:cNvSpPr>
            <a:spLocks noGrp="1"/>
          </p:cNvSpPr>
          <p:nvPr>
            <p:ph idx="1"/>
          </p:nvPr>
        </p:nvSpPr>
        <p:spPr>
          <a:xfrm>
            <a:off x="1409699" y="915923"/>
            <a:ext cx="5216979" cy="5065776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4" name="Espace réservé du texte 3"/>
          <p:cNvSpPr>
            <a:spLocks noGrp="1"/>
          </p:cNvSpPr>
          <p:nvPr>
            <p:ph type="body" sz="half" idx="2"/>
          </p:nvPr>
        </p:nvSpPr>
        <p:spPr>
          <a:xfrm>
            <a:off x="6682434" y="3502152"/>
            <a:ext cx="4155622" cy="2479548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BE1BFCCE-68C5-44E1-9F35-6FCFEBC62CC8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9F0B30-336A-48FA-A659-8CAFDD0CA4C2}" type="datetimeFigureOut">
              <a:rPr lang="fr-CA" smtClean="0"/>
              <a:t>2019-11-14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6214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6682435" y="919616"/>
            <a:ext cx="4155622" cy="253288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’image 2" descr="Espace réservé vide pour ajouter une image. Cliquez sur l’espace réservé et sélectionnez l’image à ajouter"/>
          <p:cNvSpPr>
            <a:spLocks noGrp="1"/>
          </p:cNvSpPr>
          <p:nvPr>
            <p:ph type="pic" idx="1"/>
          </p:nvPr>
        </p:nvSpPr>
        <p:spPr>
          <a:xfrm>
            <a:off x="0" y="915923"/>
            <a:ext cx="6626677" cy="5065776"/>
          </a:xfrm>
        </p:spPr>
        <p:txBody>
          <a:bodyPr tIns="1371600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fr-FR" noProof="0"/>
              <a:t>Cliquez sur l'icône pour ajouter une image</a:t>
            </a:r>
            <a:endParaRPr lang="fr-FR" noProof="0" dirty="0"/>
          </a:p>
        </p:txBody>
      </p:sp>
      <p:sp>
        <p:nvSpPr>
          <p:cNvPr id="4" name="Espace réservé du texte 3"/>
          <p:cNvSpPr>
            <a:spLocks noGrp="1"/>
          </p:cNvSpPr>
          <p:nvPr>
            <p:ph type="body" sz="half" idx="2"/>
          </p:nvPr>
        </p:nvSpPr>
        <p:spPr>
          <a:xfrm>
            <a:off x="6682435" y="3502152"/>
            <a:ext cx="4155622" cy="2479547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BE1BFCCE-68C5-44E1-9F35-6FCFEBC62CC8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9F0B30-336A-48FA-A659-8CAFDD0CA4C2}" type="datetimeFigureOut">
              <a:rPr lang="fr-CA" smtClean="0"/>
              <a:t>2019-11-14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8324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 9"/>
          <p:cNvSpPr/>
          <p:nvPr/>
        </p:nvSpPr>
        <p:spPr>
          <a:xfrm>
            <a:off x="0" y="6629400"/>
            <a:ext cx="1499616" cy="228600"/>
          </a:xfrm>
          <a:prstGeom prst="rect">
            <a:avLst/>
          </a:prstGeom>
          <a:gradFill>
            <a:gsLst>
              <a:gs pos="0">
                <a:schemeClr val="accent1">
                  <a:lumMod val="15000"/>
                  <a:lumOff val="85000"/>
                </a:schemeClr>
              </a:gs>
              <a:gs pos="100000">
                <a:schemeClr val="accent1">
                  <a:lumMod val="15000"/>
                  <a:lumOff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sp>
        <p:nvSpPr>
          <p:cNvPr id="11" name="Rectangle 10"/>
          <p:cNvSpPr/>
          <p:nvPr/>
        </p:nvSpPr>
        <p:spPr>
          <a:xfrm>
            <a:off x="1609344" y="6629400"/>
            <a:ext cx="10582656" cy="228600"/>
          </a:xfrm>
          <a:prstGeom prst="rect">
            <a:avLst/>
          </a:prstGeom>
          <a:gradFill>
            <a:gsLst>
              <a:gs pos="0">
                <a:schemeClr val="accent1">
                  <a:lumMod val="35000"/>
                  <a:lumOff val="65000"/>
                </a:schemeClr>
              </a:gs>
              <a:gs pos="100000">
                <a:schemeClr val="accent1">
                  <a:lumMod val="35000"/>
                  <a:lumOff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371949" cy="11835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fr-FR" noProof="0" dirty="0"/>
              <a:t>Modifiez le style du titre</a:t>
            </a:r>
          </a:p>
        </p:txBody>
      </p:sp>
      <p:sp>
        <p:nvSpPr>
          <p:cNvPr id="3" name="Espace réservé du texte 2"/>
          <p:cNvSpPr>
            <a:spLocks noGrp="1"/>
          </p:cNvSpPr>
          <p:nvPr>
            <p:ph type="body" idx="1"/>
          </p:nvPr>
        </p:nvSpPr>
        <p:spPr>
          <a:xfrm>
            <a:off x="1410027" y="1566001"/>
            <a:ext cx="9371948" cy="462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fr-FR" noProof="0" dirty="0"/>
              <a:t>Modifiez les styles du texte du masque</a:t>
            </a:r>
          </a:p>
          <a:p>
            <a:pPr lvl="1" rtl="0"/>
            <a:r>
              <a:rPr lang="fr-FR" noProof="0" dirty="0"/>
              <a:t>Deuxième niveau</a:t>
            </a:r>
          </a:p>
          <a:p>
            <a:pPr lvl="2" rtl="0"/>
            <a:r>
              <a:rPr lang="fr-FR" noProof="0" dirty="0"/>
              <a:t>Troisième niveau</a:t>
            </a:r>
          </a:p>
          <a:p>
            <a:pPr lvl="3" rtl="0"/>
            <a:r>
              <a:rPr lang="fr-FR" noProof="0" dirty="0"/>
              <a:t>Quatrième niveau</a:t>
            </a:r>
          </a:p>
          <a:p>
            <a:pPr lvl="4" rtl="0"/>
            <a:r>
              <a:rPr lang="fr-FR" noProof="0" dirty="0"/>
              <a:t>Cinquième niveau</a:t>
            </a:r>
          </a:p>
        </p:txBody>
      </p:sp>
      <p:sp>
        <p:nvSpPr>
          <p:cNvPr id="6" name="Espace réservé du numéro de diapositive 5"/>
          <p:cNvSpPr>
            <a:spLocks noGrp="1"/>
          </p:cNvSpPr>
          <p:nvPr>
            <p:ph type="sldNum" sz="quarter" idx="4"/>
          </p:nvPr>
        </p:nvSpPr>
        <p:spPr>
          <a:xfrm>
            <a:off x="0" y="6629400"/>
            <a:ext cx="410402" cy="228600"/>
          </a:xfrm>
          <a:prstGeom prst="rect">
            <a:avLst/>
          </a:prstGeom>
        </p:spPr>
        <p:txBody>
          <a:bodyPr vert="horz" lIns="72000" tIns="45720" rIns="7200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E1BFCCE-68C5-44E1-9F35-6FCFEBC62CC8}" type="slidenum">
              <a:rPr lang="fr-CA" smtClean="0"/>
              <a:t>‹N°›</a:t>
            </a:fld>
            <a:endParaRPr lang="fr-CA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2"/>
          </p:nvPr>
        </p:nvSpPr>
        <p:spPr>
          <a:xfrm>
            <a:off x="453403" y="6629400"/>
            <a:ext cx="100066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C9F0B30-336A-48FA-A659-8CAFDD0CA4C2}" type="datetimeFigureOut">
              <a:rPr lang="fr-CA" smtClean="0"/>
              <a:t>2019-11-14</a:t>
            </a:fld>
            <a:endParaRPr lang="fr-CA"/>
          </a:p>
        </p:txBody>
      </p:sp>
      <p:sp>
        <p:nvSpPr>
          <p:cNvPr id="5" name="Espace réservé du pied de page 4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37756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10312" indent="-210312" algn="l" defTabSz="91440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38912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76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05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338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624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5910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19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EFF3F4-9D91-4723-8DC0-E837D76DD0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5B4EF11-3A9F-45BF-8930-0A67D5E747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7207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Écologi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Écologie" id="{BB812B19-E070-487C-B140-B48A434C26F5}" vid="{081A0558-9D73-4FDE-AD37-4B218AD293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Écologie</Template>
  <TotalTime>1</TotalTime>
  <Words>0</Words>
  <Application>Microsoft Office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Corbel</vt:lpstr>
      <vt:lpstr>Écologie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Jocelyne</dc:creator>
  <cp:lastModifiedBy>Jocelyne</cp:lastModifiedBy>
  <cp:revision>1</cp:revision>
  <dcterms:created xsi:type="dcterms:W3CDTF">2019-11-14T17:04:34Z</dcterms:created>
  <dcterms:modified xsi:type="dcterms:W3CDTF">2019-11-14T17:05:56Z</dcterms:modified>
</cp:coreProperties>
</file>